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8CFED-E47E-4FDF-B813-40AD4FAFE8E6}" type="datetimeFigureOut">
              <a:rPr lang="ru-RU"/>
              <a:pPr>
                <a:defRPr/>
              </a:pPr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FEAA-E994-4407-9A58-2BE989647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C6EE6-4651-4684-8A4D-D3B02413347C}" type="datetimeFigureOut">
              <a:rPr lang="ru-RU"/>
              <a:pPr>
                <a:defRPr/>
              </a:pPr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18BB0-BA4D-4608-98F4-4A44BED8B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43888-7A84-457E-B8AC-C21B92EC2225}" type="datetimeFigureOut">
              <a:rPr lang="ru-RU"/>
              <a:pPr>
                <a:defRPr/>
              </a:pPr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C861A-AC4D-4A91-B674-6407A462A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D1E07-8904-40F3-8522-2679CF7E1A12}" type="datetimeFigureOut">
              <a:rPr lang="ru-RU"/>
              <a:pPr>
                <a:defRPr/>
              </a:pPr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1B49-A01E-44AC-BB36-91CF24C7F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FF7E2-69B1-4D69-8BD5-D03F0F00A0DD}" type="datetimeFigureOut">
              <a:rPr lang="ru-RU"/>
              <a:pPr>
                <a:defRPr/>
              </a:pPr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67880-4A8C-49B3-8267-ED705ED32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40D69-ADBE-45EE-A75A-20B985830B8C}" type="datetimeFigureOut">
              <a:rPr lang="ru-RU"/>
              <a:pPr>
                <a:defRPr/>
              </a:pPr>
              <a:t>26.10.2016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F2C84-93D9-4882-81CC-04A374E10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68A76-01AA-414D-8A6D-987A75780105}" type="datetimeFigureOut">
              <a:rPr lang="ru-RU"/>
              <a:pPr>
                <a:defRPr/>
              </a:pPr>
              <a:t>26.10.2016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29A4D-F035-4266-9D11-4999BA760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A3590-226B-4347-A369-83E812B4A30E}" type="datetimeFigureOut">
              <a:rPr lang="ru-RU"/>
              <a:pPr>
                <a:defRPr/>
              </a:pPr>
              <a:t>26.10.2016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17865-6731-485D-A03B-26F6705C0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95B68-D142-4F5E-8978-1F557F2E18DB}" type="datetimeFigureOut">
              <a:rPr lang="ru-RU"/>
              <a:pPr>
                <a:defRPr/>
              </a:pPr>
              <a:t>26.10.2016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EDF19-7BE5-430A-87AD-1732448D4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DC948-9B75-4A0F-9B3F-AD647577CBFA}" type="datetimeFigureOut">
              <a:rPr lang="ru-RU"/>
              <a:pPr>
                <a:defRPr/>
              </a:pPr>
              <a:t>26.10.2016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F680D-0CC9-4D9D-8FDD-E02C7A451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A7379-03D8-4EFA-B767-6DC2AD3F3AB6}" type="datetimeFigureOut">
              <a:rPr lang="ru-RU"/>
              <a:pPr>
                <a:defRPr/>
              </a:pPr>
              <a:t>26.10.2016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37A3C-368B-474E-AF17-24CEE9CC1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37E45C-AEDF-4CEC-AE63-97CE3F4405E4}" type="datetimeFigureOut">
              <a:rPr lang="ru-RU"/>
              <a:pPr>
                <a:defRPr/>
              </a:pPr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77996A-3D32-448E-9F45-FD8640E0A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32.xml"/><Relationship Id="rId3" Type="http://schemas.openxmlformats.org/officeDocument/2006/relationships/slide" Target="slide7.xml"/><Relationship Id="rId7" Type="http://schemas.openxmlformats.org/officeDocument/2006/relationships/slide" Target="slide18.xml"/><Relationship Id="rId12" Type="http://schemas.openxmlformats.org/officeDocument/2006/relationships/slide" Target="slide30.xml"/><Relationship Id="rId2" Type="http://schemas.openxmlformats.org/officeDocument/2006/relationships/slide" Target="slide5.xml"/><Relationship Id="rId16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slide" Target="slide28.xml"/><Relationship Id="rId5" Type="http://schemas.openxmlformats.org/officeDocument/2006/relationships/slide" Target="slide14.xml"/><Relationship Id="rId15" Type="http://schemas.openxmlformats.org/officeDocument/2006/relationships/slide" Target="slide37.xml"/><Relationship Id="rId10" Type="http://schemas.openxmlformats.org/officeDocument/2006/relationships/slide" Target="slide26.xml"/><Relationship Id="rId4" Type="http://schemas.openxmlformats.org/officeDocument/2006/relationships/slide" Target="slide10.xml"/><Relationship Id="rId9" Type="http://schemas.openxmlformats.org/officeDocument/2006/relationships/slide" Target="slide23.xml"/><Relationship Id="rId14" Type="http://schemas.openxmlformats.org/officeDocument/2006/relationships/slide" Target="slide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971550" y="2276475"/>
            <a:ext cx="7772400" cy="1470025"/>
          </a:xfrm>
        </p:spPr>
        <p:txBody>
          <a:bodyPr/>
          <a:lstStyle/>
          <a:p>
            <a:r>
              <a:rPr lang="ru-RU" sz="9600" smtClean="0">
                <a:latin typeface="Times New Roman" pitchFamily="18" charset="0"/>
                <a:cs typeface="Times New Roman" pitchFamily="18" charset="0"/>
              </a:rPr>
              <a:t>Вредные привычки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Курение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738" y="981075"/>
            <a:ext cx="5148262" cy="5616575"/>
          </a:xfrm>
        </p:spPr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Курение — вдыхание дыма препаратов, преимущественно растительного происхождения, тлеющих в потоке вдыхаемого воздуха, с целью насыщения организма содержащимися в них активными веществами путём их возгонки и последующего всасывания в лёгких и дыхательных путях.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125" y="1196752"/>
            <a:ext cx="370790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210" y="4164128"/>
            <a:ext cx="3691733" cy="2307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333375"/>
            <a:ext cx="5256213" cy="6480175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Как правило, применяется для употребления курительных смесей, обладающих наркотическими свойствами (табак, гашиш, марихуана, опиум,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крэк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т.д.)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благодаря быстрому поступлению насыщенной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психоактивными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веществами крови в головной мозг.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занимает седьмое место в мире по числу сигарет, выкуриваемых за год в среднем на душу населения. Лидирует по этому показателю Греция (более 3000 сигарет на человека в год).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764704"/>
            <a:ext cx="3456384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20713"/>
            <a:ext cx="9144000" cy="4160837"/>
          </a:xfrm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0" y="502602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Процент курящих табак мужчин по странам.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75" y="620713"/>
            <a:ext cx="9178925" cy="4176712"/>
          </a:xfrm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0" y="501332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Процент курящих табак женщин по странам.</a:t>
            </a:r>
          </a:p>
        </p:txBody>
      </p:sp>
      <p:pic>
        <p:nvPicPr>
          <p:cNvPr id="14340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6340475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Игровая зависимость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00" y="3429000"/>
            <a:ext cx="9118600" cy="3429000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Игровая зависимость —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предполагаемая форма психологической зависимости, проявляющаяся в навязчивом увлечении видеоиграми и компьютерными играми, а также лудомания – патологическая склонность к азартным играм заключается в частых повторных эпизодах участия в азартных играх, которые доминируют в жизни человека и ведут к снижению социальных, профессиональных, материальных и семейных ценностей, такой человек не уделяет должного внимания своим обязанностям в этих сферах.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864231"/>
            <a:ext cx="4032448" cy="2469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15888"/>
            <a:ext cx="8928100" cy="3673475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Играми, вызывающими самую сильную зависимость, чаще всего считаются сетевые, особенно MMORPG. Известны случаи, когда слишком долгая игра приводила к фатальным последствиям. Так, в октябре 2005 года умерла от истощения китайская девочка после многосуточной игры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Warcraft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онлайне прошли широчайшие похороны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Snowly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(такой был ник девочки).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3501008"/>
            <a:ext cx="3634268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6340475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Шопингомания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981075"/>
            <a:ext cx="5111750" cy="5688013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Ониомания (от греческих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onios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— для продажи,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mania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— безумие) — непреодолимое желание что-либо покупать, не обращая внимания на необходимость и последствия.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Покупки становятся и отдыхом, и развлечением, и самостоятельным смыслом. В просторечии эту манию часто называют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шопинголизм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или шопоголизм.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844824"/>
            <a:ext cx="4104456" cy="2565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4859338" y="404813"/>
            <a:ext cx="4105275" cy="62642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По мнению врачей чаще всего ониомания развивается у женщин на почве недостатка внимания, чувства одиночества и внутренней пустоты, потребности в признании и любви, а также в период депрессии из-за потери партнера.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556792"/>
            <a:ext cx="432588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6340475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Переедание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3357563"/>
            <a:ext cx="8928100" cy="3513137"/>
          </a:xfrm>
        </p:spPr>
        <p:txBody>
          <a:bodyPr rtlCol="0"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Психогенное переедание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расстройство приёма пищи, представляющее собой переедание, приводящее к появлению лишнего веса, и являющееся реакцией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дистресс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(отрицательная неспецифическая реакция организма животного на любое внешнее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воздействие).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Может следовать за утратой близких, несчастными случаями, хирургическими операциями и эмоциональным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дистрессом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особенно у лиц, предрасположенных к полноте.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6592" y="836712"/>
            <a:ext cx="3888432" cy="2582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0163"/>
            <a:ext cx="9144000" cy="3960812"/>
          </a:xfrm>
        </p:spPr>
        <p:txBody>
          <a:bodyPr rtlCol="0"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Современная медицина активно занимается изучением вопроса генетической предрасположенности к перееданию. Исследования показывают, что дети полных родителей обычно предпочитают жирную пищу, не любят овощи, и чаще склонны к перееданию.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Психогенное переедание — это комплексная проблема, сочетающая в себе как чисто психологический, так и чисто физиологический факторы. Физиологический фактор — это проблемы связанные с лишним весом: нарушение обмена веществ, повышенная нагрузка на организм и др.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3808069"/>
            <a:ext cx="4320480" cy="3054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Объект 2"/>
          <p:cNvSpPr>
            <a:spLocks noGrp="1"/>
          </p:cNvSpPr>
          <p:nvPr>
            <p:ph idx="1"/>
          </p:nvPr>
        </p:nvSpPr>
        <p:spPr>
          <a:xfrm>
            <a:off x="179388" y="404813"/>
            <a:ext cx="8856662" cy="30956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Вредная привычка - это автоматически повторяющееся многое число раз действие, причем действие это вредоносное с точки зрения общественного блага, окружающих или здоровья самого человека.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3050958"/>
            <a:ext cx="4536504" cy="3402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404813"/>
            <a:ext cx="4537075" cy="6264275"/>
          </a:xfrm>
        </p:spPr>
        <p:txBody>
          <a:bodyPr rtlCol="0"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Психологический фактор — это с одной стороны тяжёлые эмоциональные переживания страдающего психогенным перееданием человека, а с другой — трудности, связанные с соблюдением человеком диеты. Как следствие, психогенное переедание зачастую требует одновременной работы с обоими факторами, путём обращения как к психологу/психиатру, так и к диетологу/врачу.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7365" y="332656"/>
            <a:ext cx="3024336" cy="2717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6340475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7828" y="3429000"/>
            <a:ext cx="3463410" cy="2597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68313" y="-242888"/>
            <a:ext cx="8229600" cy="1143001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Телевизионная зависимость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638" y="836613"/>
            <a:ext cx="4824412" cy="5761037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Телевидение стало самым распространенным способом бегства от себя в мир иллюзий. Оно вошло в жизнь практически каждого современного человека, стало привычным спутником его жизни.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По статистическим данным в среднем каждый человек примерно по 3 часа в день проводит перед телевизором.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060848"/>
            <a:ext cx="3830581" cy="2834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852738"/>
            <a:ext cx="9036050" cy="4094162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Это составляет примерно половину его свободного времени и около 9 лет из жизни каждого. Люди регулярно отдают телевиденью время своего отдыха. При том, что нередко зрители негативно оценивают качество передач, считают себя способными «прямо здесь и сейчас» выключить телевизор, те же люди продолжают часами ждать возле телевизоров оказываясь неспособными «оторваться» от просмотра. То есть речь идет уже о частичной потере контроля над влечением к просмотру телепередач.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3" y="155364"/>
            <a:ext cx="3354313" cy="266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67081"/>
            <a:ext cx="3960440" cy="2637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7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0" y="6340475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68313" y="-242888"/>
            <a:ext cx="8229600" cy="1143001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Интернет-зависимость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713"/>
            <a:ext cx="9144000" cy="3240087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Интернет-зависимость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психическое расстройство, навязчивое желание подключиться к Интернету и болезненная неспособность вовремя отключиться от Интернета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Интернет-зависимость является широко обсуждаемым вопросом, но её статус пока находится на неофициальном уровне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Британские ученые считают, что излишне активный интернет-серфинг ведет к депрессии.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3645024"/>
            <a:ext cx="3024336" cy="3121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88913"/>
            <a:ext cx="5472113" cy="6480175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Те люди, которые проводят много времени в онлайне, подвержены плохому настроению и чаще чувствуют себя несчастными.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Исследование показало, что интернет-зависимостью страдает около 10% пользователей во всем мире. Некоторые из них самостоятельно признают свою болезнь и сообщают, что они много времени проводят в чатах и социальных сетях.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Главная проблема многих пользователей – слишком много времени, проводимого в онлайне. Многие люди не могут контролировать, сколько времени они просидели в интернете. Это им мешает вести полноценную жизнь.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5681" y="548679"/>
            <a:ext cx="3622543" cy="2716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3986" y="3861048"/>
            <a:ext cx="3185931" cy="2389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4284663" y="620713"/>
            <a:ext cx="4751387" cy="63373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Также можно отметить, что люди, страдающие интернет-зависимостью также страдают и депрессией средней либо сильной степени. Однако исследователи отмечают, что интернет-зависимость сложно поддается диагностике.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484784"/>
            <a:ext cx="4132684" cy="3115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6340475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68313" y="-242888"/>
            <a:ext cx="8229600" cy="1143001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Привычка грызть ногти</a:t>
            </a:r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107950" y="4508500"/>
            <a:ext cx="9036050" cy="21224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Науке до сих пор неизвестно, что заставляет людей грызть ногти. Хотя теорий, пытающихся объяснить, почему люди грызут ногти, немало: от задумчивости до напряжения.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3909" y="836712"/>
            <a:ext cx="432435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25" y="0"/>
            <a:ext cx="9145588" cy="4365625"/>
          </a:xfrm>
        </p:spPr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Одна из самых распространенных теорий гласит, что привычка грызть ногти появляется на почве стресса. Грызут, чтобы расслабиться, грызут, чтобы лучше думалось, грызут, когда нервничают.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Французские социологи провели опрос на смешную тему: «Кто и в каких ситуациях грызет ногти?». Выяснилось, что на обкусывание ногтей французов чаще всего провоцируют рабочие ситуации.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Обдумывая рабочие вопросы или испытывая беспокойство из-за работы, грызут ногти 26,5% респондентов.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Среди причин на втором месте по популярности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стоит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обкусывание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ногтей во время шопинга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(что, видимо, символизирует муки выбора), затем следуют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размышления по поводу экономической ситуации и беспокойство за детей или родителей.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4203585"/>
            <a:ext cx="252028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4125016"/>
            <a:ext cx="3384376" cy="2677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7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0" y="6340475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Привычка ковырять кожу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981075"/>
            <a:ext cx="5545137" cy="5688013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Это может быть ковыряние кожи лица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тела, кожи головы, кожи пальцев рук и т. д.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Иногда носит характер привычки самостоятельно избавляться от недостатков на лице — самостоятельные механические чистки лица, в худшем случае — привычка постоянно трогать кожу и выдавливать ногтями воспаленные участки или сдирать подсыхающие болячки.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6033" y="1916832"/>
            <a:ext cx="3701777" cy="2493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6100" y="115888"/>
            <a:ext cx="4787900" cy="6742112"/>
          </a:xfrm>
        </p:spPr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Причины: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данной привычкой может скрываться невроз, вызванный стрессами и выражающийся в потребности причинять себе физическую боль после получения боли эмоциональной — пантономия.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• Тот же самый невроз может выражаться в потребности постоянного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задействования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рук — в постоянной активации мелкой моторики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• Мания идеального лица: малейшая неровность или прыщик вызывают неудовольствие и желание удалить, сковырнув.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• Проблема психосоматики — навязчивые действия, навязчивые движения рук, ритуалы.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737990"/>
            <a:ext cx="4176464" cy="2793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6340475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3500438"/>
            <a:ext cx="9001125" cy="3357562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Привычное действие – это и есть привычка. Но, с одной стороны, бывают привычки и манеры хорошие, полезные и, с другой, бывают дурные, или вредные привычки.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Полезными привычками мы можем назвать такие, как делать зарядку по утрам, мыть руки перед едой, убирать за собой все вещи на место, чистить каждый день зубы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т.д.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137873"/>
            <a:ext cx="4104456" cy="3149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68313" y="-242888"/>
            <a:ext cx="8229600" cy="1143001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Ковыряние в носу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25" y="3789363"/>
            <a:ext cx="9121775" cy="3068637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Ринотиллексомания – человеческая привычка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ковыряться в носу.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Умеренное ковыряние не рассматривается отклонением от нормы, но чрезмерное увлечение этим занятием может свидетельствовать о психологическом или психиатрическом расстройстве. Долгое ковыряние может вызвать кровотечение из носа и более серьёзные повреждения.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625861"/>
            <a:ext cx="2376264" cy="3169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ъект 2"/>
          <p:cNvSpPr>
            <a:spLocks noGrp="1"/>
          </p:cNvSpPr>
          <p:nvPr>
            <p:ph idx="1"/>
          </p:nvPr>
        </p:nvSpPr>
        <p:spPr>
          <a:xfrm>
            <a:off x="107950" y="476250"/>
            <a:ext cx="4464050" cy="62658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Многие медицинские источники рассматривают ковыряние в носу как один из симптомов отклонения от нормального поведения у детей. В частности, это занятие считается признаком расстройства внимания и гиперактивности.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16632"/>
            <a:ext cx="3239916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3866" y="3429000"/>
            <a:ext cx="2808312" cy="3265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3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0" y="6340475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68313" y="-315913"/>
            <a:ext cx="8229600" cy="1143001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Щелкание суставами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638" y="692150"/>
            <a:ext cx="4941887" cy="6165850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Порой встречаются любители намеренно исполнить «музыку» на своих пальцах. Начинается это «увлечение» обычно еще в детстве, это проделывается снова и снова на радость изумленной публике, и в результате привычка «хрустеть пальцами» остается на всю жизнь. При этом суставы постоянно травмируются и теряют подвижность. А вместе с тем растет риск появления раннего артроза.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556792"/>
            <a:ext cx="3937461" cy="2675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4450"/>
            <a:ext cx="9144000" cy="3529013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 его появлении можно не подозревать довольно долго. Суставные хрящи разрушаются годами.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результате кости в месте соединения приобретают неровности и шероховатости. Трение между ними увеличивается, а их перемещение относительно друг друга сопровождается специфическим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треском. 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движении головки костей трутся между собой, вызывая сильную боль. Вокруг суставов находится большое количество сухожилий, которые тоже втягиваются в процесс разрушения, деформируются, в них начинаются разные воспалительные явления.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3429000"/>
            <a:ext cx="2520280" cy="3360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ъект 2"/>
          <p:cNvSpPr>
            <a:spLocks noGrp="1"/>
          </p:cNvSpPr>
          <p:nvPr>
            <p:ph idx="1"/>
          </p:nvPr>
        </p:nvSpPr>
        <p:spPr>
          <a:xfrm>
            <a:off x="0" y="4149725"/>
            <a:ext cx="9144000" cy="27082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Отказаться от такой привычки можно только с помощью силы воли, медикаментозного лечения не существует. А та скованность в пальцах, которая образуется если долго не хрустеть – со временем проходит.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676169"/>
            <a:ext cx="4824536" cy="3011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6340475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68313" y="-242888"/>
            <a:ext cx="8229600" cy="1143001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Техномания</a:t>
            </a:r>
            <a:endParaRPr lang="ru-RU" smtClean="0"/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>
          <a:xfrm>
            <a:off x="0" y="908050"/>
            <a:ext cx="4427538" cy="56896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Желание постоянно обновлять уже имеющиеся телефоны, компьютеры, телевизоры и бытовую технику, покупать все более новые и усовершенствованные модели.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1484784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0"/>
            <a:ext cx="9036050" cy="4103688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Постоянная потребность в приобретении новых моделей телефонов не редкость. Как правило это оправдывается несколькими новыми функциями, обновленным дизайном меню и т.п. То же самое и по отношению к другой технике. Эта зависимость тоже стала заболеванием, которая ведет к депрессиям, нервным расстройствам в случае, если нет финансовой или какой-либо другой возможности приобрести желаемую вещь.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3861048"/>
            <a:ext cx="3965426" cy="2728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2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6340475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-20638"/>
            <a:ext cx="8229600" cy="1143001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Привычка грызть карандаш или ручку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44863"/>
            <a:ext cx="9144000" cy="3684587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Очень вредная привычка, при этом многие ее обладатели даже не сразу понимают, что речь идет о них. Специалисты называют данную вредную привычку болезнью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школьника.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Более того, предмет, который вы предпочитаете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грызть,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являются стерильными, на них содержатся масса микробов, поэтому каждый раз, когда захотите потащить тот или иной предмет в рот, задумайтесь, сколько вреда он может доставить вашим зубам.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1196752"/>
            <a:ext cx="4297040" cy="2148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7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6340475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-14288"/>
            <a:ext cx="8229600" cy="1143001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Употребление нецензурных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выражений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275" y="1196975"/>
            <a:ext cx="5292725" cy="5661025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Большинство людей независимо от сферы их деятельности и возраста ругаются матом, чтобы выразить какие-то сильные эмоции и облегчить душу. В этом случае психологи считают, что нецензурная лексика выполняет положительную функцию – помогает разрядке человека и снимает внутреннее напряжение. Ведь некоторые люди довольно импульсивны и могут довести дело до рукоприкладства. Поэтому многие из них считают, что лучше некрасиво «ругнуться», чем пустить в ход руки.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227" y="2060848"/>
            <a:ext cx="3264560" cy="2488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1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6340475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 можно назвать вредными привычками?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323850" y="1628775"/>
            <a:ext cx="3960813" cy="47529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30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Алкоголизм</a:t>
            </a:r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30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Наркомания</a:t>
            </a:r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30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Курение</a:t>
            </a:r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30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Игровая зависимость или лудомания</a:t>
            </a:r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30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Шопингомания (шопоголизм) – «навязчивая магазинная зависимость»</a:t>
            </a:r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30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Переедание</a:t>
            </a:r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30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Телевизионная зависимость</a:t>
            </a:r>
            <a:br>
              <a:rPr lang="ru-RU" sz="230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</a:br>
            <a:r>
              <a:rPr lang="ru-RU" sz="230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30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Интернет-зависимость</a:t>
            </a:r>
            <a:endParaRPr lang="ru-RU" sz="23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4356100" y="1668463"/>
            <a:ext cx="4608513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Привычка грызть ногти</a:t>
            </a:r>
            <a:br>
              <a:rPr lang="ru-RU" sz="240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Ковыряние кожи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Ковыряние в носу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20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20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Щелкание суставами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200">
                <a:latin typeface="Times New Roman" pitchFamily="18" charset="0"/>
                <a:cs typeface="Times New Roman" pitchFamily="18" charset="0"/>
              </a:rPr>
            </a:br>
            <a:r>
              <a:rPr lang="ru-RU" sz="220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20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Техномания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>
                <a:latin typeface="Times New Roman" pitchFamily="18" charset="0"/>
                <a:cs typeface="Times New Roman" pitchFamily="18" charset="0"/>
              </a:rPr>
            </a:br>
            <a:r>
              <a:rPr lang="ru-RU" sz="220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20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Привычка грызть карандаш или ручку</a:t>
            </a:r>
            <a:br>
              <a:rPr lang="ru-RU" sz="220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</a:br>
            <a:r>
              <a:rPr lang="ru-RU" sz="220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200"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Употребление нецензурных выражений</a:t>
            </a: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8313" y="-242888"/>
            <a:ext cx="8229600" cy="1143001"/>
          </a:xfrm>
        </p:spPr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Алкоголизм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125538"/>
            <a:ext cx="5472112" cy="5616575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Алкоголизм – самая распространенная вредная привычка, зачастую превращается в серьезное заболевание, характеризующееся болезненным пристрастием к алкоголю (этиловому спирту), с психической и физической зависимостью от него, сопровождающаяся систематическим потреблением алкогольных напитков несмотря на негативные последствия.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1052736"/>
            <a:ext cx="3449901" cy="2300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3659" y="3881743"/>
            <a:ext cx="3174773" cy="2047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ъект 2"/>
          <p:cNvSpPr>
            <a:spLocks noGrp="1"/>
          </p:cNvSpPr>
          <p:nvPr>
            <p:ph idx="1"/>
          </p:nvPr>
        </p:nvSpPr>
        <p:spPr>
          <a:xfrm>
            <a:off x="-22225" y="2924175"/>
            <a:ext cx="9107488" cy="39608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Возникновение и развитие алкоголизма зависит от объёма и частоты употребления алкоголя, а также индивидуальных факторов и особенностей организма. Некоторые люди подвержены большему риску развития алкоголизма ввиду специфичного социально-экономического окружения, эмоциональной или психической предрасположенности, а также наследственных причин. Установлена зависимость случаев острого алкогольного психоза от разновидности гена hSERT (кодирует белок переносчика серотонина).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57117"/>
            <a:ext cx="2880320" cy="2857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3239" y="23620"/>
            <a:ext cx="3899275" cy="292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Рисунок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0" y="6340475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68313" y="-242888"/>
            <a:ext cx="8229600" cy="1143001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Наркомания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475" y="981075"/>
            <a:ext cx="5724525" cy="5876925"/>
          </a:xfrm>
        </p:spPr>
        <p:txBody>
          <a:bodyPr rtlCol="0"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Наркомания — хроническое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прогредиентное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(развитие болезни с нарастанием симптоматики) заболевание, вызванное употреблением веществ-наркотиков.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Разные наркотики вызывают разную зависимость. Одни наркотики вызывают сильную психологическую зависимость, но не вызывают физической зависимости. Другие же, напротив, вызывают сильную физическую зависимость. Многие наркотики вызывают и физическую, и психологическую зависимость.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908720"/>
            <a:ext cx="3035829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403" y="3596206"/>
            <a:ext cx="1996062" cy="3002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4450"/>
            <a:ext cx="9072563" cy="3816350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Различают позитивную привязанность — приём наркотика для достижения приятного эффекта (эйфория, чувство бодрости, повышенное настроение) и негативную привязанность — приём наркотика для того, чтобы избавиться от напряжения и плохого самочувствия. Физическая зависимость означает тягостные и даже мучительные ощущения, болезненное состояние при перерыве в постоянном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приёме.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 этих ощущений временно избавляет возобновление приёма наркотиков.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3861048"/>
            <a:ext cx="2207683" cy="3061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920235"/>
            <a:ext cx="3923928" cy="294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548680"/>
            <a:ext cx="7416824" cy="5478879"/>
          </a:xfrm>
          <a:effectLst>
            <a:softEdge rad="112500"/>
          </a:effectLst>
        </p:spPr>
      </p:pic>
      <p:pic>
        <p:nvPicPr>
          <p:cNvPr id="10243" name="Рисунок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6340475"/>
            <a:ext cx="49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1186</Words>
  <Application>Microsoft Office PowerPoint</Application>
  <PresentationFormat>On-screen Show (4:3)</PresentationFormat>
  <Paragraphs>57</Paragraphs>
  <Slides>39</Slides>
  <Notes>0</Notes>
  <HiddenSlides>34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Calibri</vt:lpstr>
      <vt:lpstr>Arial</vt:lpstr>
      <vt:lpstr>Times New Roman</vt:lpstr>
      <vt:lpstr>Тема Office</vt:lpstr>
      <vt:lpstr>Вредные привычки</vt:lpstr>
      <vt:lpstr>Slide 2</vt:lpstr>
      <vt:lpstr>Slide 3</vt:lpstr>
      <vt:lpstr>Что можно назвать вредными привычками?</vt:lpstr>
      <vt:lpstr>Алкоголизм</vt:lpstr>
      <vt:lpstr>Slide 6</vt:lpstr>
      <vt:lpstr>Наркомания</vt:lpstr>
      <vt:lpstr>Slide 8</vt:lpstr>
      <vt:lpstr>Slide 9</vt:lpstr>
      <vt:lpstr>Курение</vt:lpstr>
      <vt:lpstr>Slide 11</vt:lpstr>
      <vt:lpstr>Slide 12</vt:lpstr>
      <vt:lpstr>Slide 13</vt:lpstr>
      <vt:lpstr>Игровая зависимость</vt:lpstr>
      <vt:lpstr>Slide 15</vt:lpstr>
      <vt:lpstr>Шопингомания</vt:lpstr>
      <vt:lpstr>Slide 17</vt:lpstr>
      <vt:lpstr>Переедание</vt:lpstr>
      <vt:lpstr>Slide 19</vt:lpstr>
      <vt:lpstr>Slide 20</vt:lpstr>
      <vt:lpstr>Телевизионная зависимость</vt:lpstr>
      <vt:lpstr>Slide 22</vt:lpstr>
      <vt:lpstr>Интернет-зависимость</vt:lpstr>
      <vt:lpstr>Slide 24</vt:lpstr>
      <vt:lpstr>Slide 25</vt:lpstr>
      <vt:lpstr>Привычка грызть ногти</vt:lpstr>
      <vt:lpstr>Slide 27</vt:lpstr>
      <vt:lpstr>Привычка ковырять кожу</vt:lpstr>
      <vt:lpstr>Slide 29</vt:lpstr>
      <vt:lpstr>Ковыряние в носу</vt:lpstr>
      <vt:lpstr>Slide 31</vt:lpstr>
      <vt:lpstr>Щелкание суставами</vt:lpstr>
      <vt:lpstr>Slide 33</vt:lpstr>
      <vt:lpstr>Slide 34</vt:lpstr>
      <vt:lpstr>Техномания</vt:lpstr>
      <vt:lpstr>Slide 36</vt:lpstr>
      <vt:lpstr>Привычка грызть карандаш или ручку</vt:lpstr>
      <vt:lpstr>Употребление нецензурных выражений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Вредные привычки</dc:title>
  <dc:creator>nastya</dc:creator>
  <cp:lastModifiedBy>Windows User</cp:lastModifiedBy>
  <cp:revision>20</cp:revision>
  <dcterms:created xsi:type="dcterms:W3CDTF">2013-04-23T17:18:03Z</dcterms:created>
  <dcterms:modified xsi:type="dcterms:W3CDTF">2016-10-26T10:28:53Z</dcterms:modified>
</cp:coreProperties>
</file>